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6" r:id="rId3"/>
    <p:sldId id="273" r:id="rId4"/>
    <p:sldId id="275" r:id="rId5"/>
    <p:sldId id="278" r:id="rId6"/>
    <p:sldId id="284" r:id="rId7"/>
    <p:sldId id="285" r:id="rId8"/>
    <p:sldId id="279" r:id="rId9"/>
    <p:sldId id="281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B"/>
    <a:srgbClr val="939393"/>
    <a:srgbClr val="FFFFFF"/>
    <a:srgbClr val="996600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17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4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60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4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9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6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8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38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1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81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00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5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B814-52FE-4FB8-A86E-10FF1D9EED9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C638-E76E-456A-9B09-14E813DE6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73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69000" y="1359161"/>
            <a:ext cx="4927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Мастер-класс для родителей</a:t>
            </a:r>
          </a:p>
          <a:p>
            <a:pPr algn="ctr"/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«Домик для кошки».</a:t>
            </a:r>
          </a:p>
          <a:p>
            <a:pPr algn="ctr"/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Сахарова Лариса Николаевна</a:t>
            </a:r>
          </a:p>
          <a:p>
            <a:pPr algn="ctr"/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воспитатель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МБДОУ «Детский сад № 14»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о. Муром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Владимирской области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http://www.tinydog.ru/wp-content/uploads/2016/07/Domik-dlja-koshk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1825625"/>
            <a:ext cx="3340100" cy="367347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61529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70">
        <p14:vortex dir="r"/>
      </p:transition>
    </mc:Choice>
    <mc:Fallback xmlns="">
      <p:transition spd="slow" advTm="60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http://st.gdefon.com/wallpapers_original/s/352071_koshka_kotenok_cvetok_2560x1440_(www.GdeFon.ru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8"/>
          <a:stretch/>
        </p:blipFill>
        <p:spPr bwMode="auto">
          <a:xfrm>
            <a:off x="1123950" y="941071"/>
            <a:ext cx="9944100" cy="4965700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13500" y="2055813"/>
            <a:ext cx="307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</a:p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9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551">
        <p14:vortex dir="r"/>
      </p:transition>
    </mc:Choice>
    <mc:Fallback xmlns="">
      <p:transition spd="slow" advTm="45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0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1" y="914399"/>
            <a:ext cx="5049839" cy="7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70" y="2435876"/>
            <a:ext cx="4762106" cy="3249896"/>
          </a:xfrm>
          <a:prstGeom prst="rect">
            <a:avLst/>
          </a:prstGeom>
        </p:spPr>
      </p:pic>
      <p:pic>
        <p:nvPicPr>
          <p:cNvPr id="7" name="Picture 4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969000" y="914399"/>
            <a:ext cx="5016500" cy="7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41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308">
        <p14:vortex dir="r"/>
      </p:transition>
    </mc:Choice>
    <mc:Fallback xmlns="">
      <p:transition spd="slow" advTm="63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05175" y="1485901"/>
            <a:ext cx="6184900" cy="4407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и зад домика.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22826" y="3579690"/>
            <a:ext cx="2667000" cy="176609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888707" y="3295211"/>
            <a:ext cx="429419" cy="284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7469188" y="3329487"/>
            <a:ext cx="315913" cy="2705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245101" y="3322698"/>
            <a:ext cx="2540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19988" y="5071147"/>
            <a:ext cx="266700" cy="274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7785101" y="3296761"/>
            <a:ext cx="4763" cy="17743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2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1" y="914109"/>
            <a:ext cx="5384799" cy="57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273800" y="864590"/>
            <a:ext cx="4810125" cy="6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88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675">
        <p14:vortex dir="r"/>
      </p:transition>
    </mc:Choice>
    <mc:Fallback xmlns="">
      <p:transition spd="slow" advTm="667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64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48000" y="1451603"/>
            <a:ext cx="5791200" cy="2809231"/>
          </a:xfrm>
          <a:prstGeom prst="rect">
            <a:avLst/>
          </a:prstGeom>
          <a:ln>
            <a:solidFill>
              <a:srgbClr val="FDFDFB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Бок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домика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см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см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23141" y="3434079"/>
            <a:ext cx="2349500" cy="17455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641847" y="3164968"/>
            <a:ext cx="241300" cy="288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966068" y="3142528"/>
            <a:ext cx="194469" cy="2938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857749" y="3142528"/>
            <a:ext cx="2296561" cy="22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978867" y="4915536"/>
            <a:ext cx="168872" cy="242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154310" y="3164968"/>
            <a:ext cx="0" cy="17509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00" y="899241"/>
            <a:ext cx="4937199" cy="67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687233" y="936464"/>
            <a:ext cx="5361767" cy="6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5741">
        <p14:vortex dir="r"/>
      </p:transition>
    </mc:Choice>
    <mc:Fallback xmlns="">
      <p:transition spd="slow" advTm="57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" y="137672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48000" y="1451603"/>
            <a:ext cx="5791200" cy="4233467"/>
          </a:xfrm>
          <a:prstGeom prst="rect">
            <a:avLst/>
          </a:prstGeom>
          <a:ln>
            <a:solidFill>
              <a:srgbClr val="FDFDFB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Крыша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домика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       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  <a:endParaRPr lang="ru-RU" sz="24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941278" y="5116823"/>
            <a:ext cx="335822" cy="2261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602494" y="5088922"/>
            <a:ext cx="272458" cy="2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02494" y="5311173"/>
            <a:ext cx="2398452" cy="27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21400" y="3437242"/>
            <a:ext cx="419100" cy="354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540500" y="3472693"/>
            <a:ext cx="1028700" cy="13752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976147"/>
            <a:ext cx="5016499" cy="61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>
            <a:off x="4874952" y="3432816"/>
            <a:ext cx="2402148" cy="1647719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02" name="Прямая соединительная линия 8201"/>
          <p:cNvCxnSpPr/>
          <p:nvPr/>
        </p:nvCxnSpPr>
        <p:spPr>
          <a:xfrm flipV="1">
            <a:off x="7302500" y="4883374"/>
            <a:ext cx="266700" cy="197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6" name="Picture 4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076026" y="966892"/>
            <a:ext cx="5074574" cy="63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1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608">
        <p14:vortex dir="r"/>
      </p:transition>
    </mc:Choice>
    <mc:Fallback xmlns="">
      <p:transition spd="slow" advTm="66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05175" y="1485901"/>
            <a:ext cx="6184900" cy="4407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Дверь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домика.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22826" y="3579690"/>
            <a:ext cx="2667000" cy="176609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888707" y="3295211"/>
            <a:ext cx="429419" cy="284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7469188" y="3329487"/>
            <a:ext cx="315913" cy="2705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259389" y="3309998"/>
            <a:ext cx="2540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493794" y="5071147"/>
            <a:ext cx="266700" cy="274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7785101" y="3296761"/>
            <a:ext cx="4763" cy="17743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2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1" y="914109"/>
            <a:ext cx="5384799" cy="57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273800" y="864590"/>
            <a:ext cx="4810125" cy="6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49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559">
        <p14:vortex dir="r"/>
      </p:transition>
    </mc:Choice>
    <mc:Fallback xmlns="">
      <p:transition spd="slow" advTm="65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" y="-47915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25763" y="1062614"/>
            <a:ext cx="6184900" cy="4201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Окно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домика.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</a:t>
            </a:r>
          </a:p>
          <a:p>
            <a:endParaRPr lang="ru-RU" b="1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22826" y="3085608"/>
            <a:ext cx="2390774" cy="2587589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822826" y="2744509"/>
            <a:ext cx="429419" cy="284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7222728" y="2775105"/>
            <a:ext cx="299441" cy="3105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174061" y="2756160"/>
            <a:ext cx="2382836" cy="136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254943" y="5298785"/>
            <a:ext cx="294221" cy="3533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506785" y="2772590"/>
            <a:ext cx="35261" cy="25261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2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1" y="914109"/>
            <a:ext cx="5384799" cy="57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273800" y="864590"/>
            <a:ext cx="4810125" cy="6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Минус 8194"/>
          <p:cNvSpPr/>
          <p:nvPr/>
        </p:nvSpPr>
        <p:spPr>
          <a:xfrm>
            <a:off x="4419600" y="4016042"/>
            <a:ext cx="3251199" cy="657410"/>
          </a:xfrm>
          <a:prstGeom prst="mathMinus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7" name="Минус 8196"/>
          <p:cNvSpPr/>
          <p:nvPr/>
        </p:nvSpPr>
        <p:spPr>
          <a:xfrm>
            <a:off x="5987804" y="2540000"/>
            <a:ext cx="187694" cy="4951081"/>
          </a:xfrm>
          <a:prstGeom prst="mathMinus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8" name="Минус 8197"/>
          <p:cNvSpPr/>
          <p:nvPr/>
        </p:nvSpPr>
        <p:spPr>
          <a:xfrm>
            <a:off x="5997452" y="1278456"/>
            <a:ext cx="178046" cy="4898507"/>
          </a:xfrm>
          <a:prstGeom prst="mathMinus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6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91">
        <p14:vortex dir="r"/>
      </p:transition>
    </mc:Choice>
    <mc:Fallback xmlns="">
      <p:transition spd="slow" advTm="60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1" y="914399"/>
            <a:ext cx="5024439" cy="7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969000" y="914399"/>
            <a:ext cx="5016500" cy="7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80" y="2055813"/>
            <a:ext cx="5422439" cy="37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4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5925">
        <p14:vortex dir="r"/>
      </p:transition>
    </mc:Choice>
    <mc:Fallback xmlns="">
      <p:transition spd="slow" advTm="59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s://im1-tub-ru.yandex.net/i?id=3f19d716165adc0e44a297b0e5d4dc1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8"/>
            <a:ext cx="12192000" cy="684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914399"/>
            <a:ext cx="4965700" cy="7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mtdata.ru/u25/photo78E6/20103266119-0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969000" y="914399"/>
            <a:ext cx="5105400" cy="7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97000" y="1825624"/>
            <a:ext cx="9486900" cy="4682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Использованная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 Н. Николаева «Юный эколог» программа. М., 2012 г.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 Н. Николаева «Методика экологического воспитания дошкольников» М., 2011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«Кошки».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 технологий прикладного творчества - Самара: Издательство «Учебная литература», Издательский дом «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Федоров», 2006 г.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«Кошки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энциклопедия».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Майкл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Поллард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пер. с англ. П.С.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Рипинской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.-М.: АСТ: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Астрель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2009 г.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«Кошки».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по уходу и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содержанию.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Эванс, Кей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Уайт. </a:t>
            </a:r>
            <a:r>
              <a:rPr lang="ru-RU" sz="2000" b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 «Букинист», 2003 г.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3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1263">
        <p14:vortex dir="r"/>
      </p:transition>
    </mc:Choice>
    <mc:Fallback xmlns="">
      <p:transition spd="slow" advTm="112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40</Words>
  <Application>Microsoft Office PowerPoint</Application>
  <PresentationFormat>Широкоэкранный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52</cp:revision>
  <dcterms:created xsi:type="dcterms:W3CDTF">2017-02-25T16:59:25Z</dcterms:created>
  <dcterms:modified xsi:type="dcterms:W3CDTF">2017-02-28T10:12:32Z</dcterms:modified>
</cp:coreProperties>
</file>